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ger" initials="B" lastIdx="1" clrIdx="0">
    <p:extLst>
      <p:ext uri="{19B8F6BF-5375-455C-9EA6-DF929625EA0E}">
        <p15:presenceInfo xmlns:p15="http://schemas.microsoft.com/office/powerpoint/2012/main" xmlns="" userId="Bru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5C2FEF7-445C-9848-037F-51C32C398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4C52390-6FBE-099C-6919-A559E6909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958CE08-8CE5-507F-B086-A227632E4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1473DD0-6FB0-59FF-49E0-0860F045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A45C360-091E-F577-AA76-0EA0DAF6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61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813C596-E7F6-A3C3-DE40-21D81DC9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7D7C596B-D164-EB06-6DBD-A862FCE8D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1EE97FB-EE73-DF10-8B78-8B869E65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0FFABF1-9D0D-ED5C-98CC-2A002A1E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911E419-7EDE-7B35-21FD-D4684D1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60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9CDADB27-B8DA-75B0-7133-A4C300EF8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6BDEBE8D-648F-47C6-24AE-855CE1040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536E850-E485-D99D-1F7F-E84BEFB7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0001A45-708C-439D-274A-2F0BC918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61C1269-66AF-ED73-DF4A-474A020C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84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4D6DF63-6FF6-BE9F-DBB7-720BAE89D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569AEF7-1D01-CBD4-666C-6F3F446E4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5FF6AC4-2FF1-8446-3CA8-32AA2890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DFF16E8-F31D-5EAD-5DA2-873E85F4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0078AE2-7C48-C825-90F5-00D5F84D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2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CED32AE-EF99-E930-2226-B19D41D9B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6F10DEE-230C-173D-C2CE-BE517255B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59AEE98-7E29-ECB2-17EA-E2469265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1C0670B-1AF9-B791-24FA-621E0D7E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4562E3D-5891-5AC8-E49D-B988914C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2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DBF865B-7475-D6FF-DDBC-D00044BE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6728791-A2FE-38E8-063E-3EAE27DE8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05828A48-003B-3537-A00E-1F1295A29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F82511E2-282D-C69D-3F54-4343F89E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6D6133D-60B4-068E-D84D-71A98E18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9DFC3803-0320-98BC-08B4-B49CA335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23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7F730F1-9458-5BAF-BDA4-3DF97AED3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796D584-7210-6E85-AA86-8BBC86688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905C2C00-FE0A-8173-8A5C-B517C92F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3682578B-135B-EF62-533D-F32C364A3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CFB35C05-535C-E801-5500-A22A80A73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F502F21A-D9EA-0680-FFB8-0048364E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115220FA-A9EE-FCDE-3F1E-D04500B0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7BE6E6CC-D8B4-E8B0-6CB3-AB561838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67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297B55D-DA6E-ED98-F2CE-4AD13051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38D598FB-2A23-5D3D-E0FF-A2EF74C61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17667FFD-AE9E-A32B-A881-466234B7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48B7072D-8560-C250-BDE1-FF7B5DAB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18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9F18539C-E15C-29CC-DA41-FC372B99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2838CF18-6A85-3948-BFCD-3F1B4D28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B3CB1CC8-1429-CDBA-ED31-AF289F99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31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A33D1DE-86F2-92B5-6E03-F617F679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2C9FE33-7274-D1E2-53AC-7D959A59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427063A-6961-C0F0-929D-1B56CF8E1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5561BE9C-57F3-4DBC-B7CE-5659E47B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F6F5503-EE3F-528A-6FDA-E45CBED14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EFE92945-9231-ECC0-E599-018260C98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25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5E93FA8-5264-BFC3-AA2D-B2026F218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F2E5D2E0-7FB1-8BFD-E505-ED3D60A44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8E2CDB12-6546-5A06-2534-8AD41CBF9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45F5542-AE9F-E531-A577-99C1E4D6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269AB61-81CD-0518-2836-6C9CAE88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4FC0E5B5-5F08-1E10-4FDE-72BF8842E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06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67005FA5-156A-EADD-FF10-81316823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DD62B5B-03DE-0C24-F366-3EE764575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4009CF0-159B-07B4-EE52-4086698ED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A5E75-C397-46CA-B97F-2C3EECBF7F3C}" type="datetimeFigureOut">
              <a:rPr lang="tr-TR" smtClean="0"/>
              <a:t>29.12.2022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52BB5C4-366F-3C3E-BB2F-9DE549017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F08275B-E7B7-283F-BFB4-A18FF9E24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557F-0089-4453-B739-CA67DF0EE2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92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2F5F1AA-B378-2D2C-99F5-757F8A6D3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954" y="806250"/>
            <a:ext cx="9144000" cy="2387600"/>
          </a:xfrm>
        </p:spPr>
        <p:txBody>
          <a:bodyPr/>
          <a:lstStyle/>
          <a:p>
            <a:r>
              <a:rPr lang="tr-TR" dirty="0"/>
              <a:t>EĞİTİMCİLER BİRLİĞİ SENDİKASI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5AE61A5D-2B94-AB83-A78C-A784577C9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2385" y="3873101"/>
            <a:ext cx="9144000" cy="1655762"/>
          </a:xfrm>
        </p:spPr>
        <p:txBody>
          <a:bodyPr/>
          <a:lstStyle/>
          <a:p>
            <a:r>
              <a:rPr lang="tr-TR" dirty="0"/>
              <a:t>DİJİTAL KİMLİK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555BB857-B967-433D-1A72-BF39D03A8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56" y="1485501"/>
            <a:ext cx="2857899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1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BİLGİLERİNİZ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BU EKRANDA SİSTEME KAYITLI ;</a:t>
            </a:r>
          </a:p>
          <a:p>
            <a:r>
              <a:rPr lang="tr-TR" dirty="0"/>
              <a:t>CEP TELEFONUNUZ, </a:t>
            </a:r>
          </a:p>
          <a:p>
            <a:r>
              <a:rPr lang="tr-TR" dirty="0"/>
              <a:t>ÜYELİK NUMARANIZ, OKULUNUZ,</a:t>
            </a:r>
          </a:p>
          <a:p>
            <a:r>
              <a:rPr lang="tr-TR" dirty="0"/>
              <a:t>OKULUNUZUN BAĞLI OLDUĞU İLÇE VE ŞUBE GÖZÜKMEKTEDİR.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F6ECF13-FA36-2B4B-5D10-A750BC2C5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4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ANLAŞMALAR -1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BU EKRANDA ANLAŞMASI OLAN ŞUBELER GÖZÜKMEKTEDİR. ŞUBE SEÇİLDİĞİNDE SEÇİLEN ŞUBENİN YAPTIĞI ANLAŞMALARI VE DETAYLARINI GÖREBİLİRSİNİZ.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3561A0F8-5F84-072C-FDF5-2A6D4D618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07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ANLAŞMALAR -2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BİR ÖNCEKİ EKRANDA SEÇİLEN ŞUBENİN YAPTIĞI ANLAŞMALAR LİSTELENECEKTİR. HERHANGİ BİR ANLAŞMANIN DETAYINI GÖRMEK İÇİN DETAYLAR İÇİN TIKLAYINIZ BUTONUNA BASMANIZ YETERLİDİR.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8889A7A4-E8F4-FCDC-FC53-F59A55075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62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ŞİFRE GÜNCELLEME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BU EKRANDA DİJİTAL KİMLİK UYGULAMASINA GİRERKEN KULLANDIĞINIZ ŞİFRENİZİ GÜNCELLEYEBİLİRİZ.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77558504-6657-0468-69CD-0D2133D44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2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UYGULAMA İLK AÇILDIĞINDA KARŞINIZA ÇIKAN EKRANDIR.</a:t>
            </a:r>
          </a:p>
          <a:p>
            <a:r>
              <a:rPr lang="tr-TR" dirty="0"/>
              <a:t>GİRİŞ BUTONUNA  BASARAK BİR SONRAKİ EKRANA GEÇEBİLİRSİNİZ.</a:t>
            </a:r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xmlns="" id="{04B0B985-A5F9-E07D-691A-5B9767F06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169328" cy="686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CEP TELEFONU GİRİŞ -1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BU EKRANDA UYGULAMAYA GİRİŞ YAPABİLMEK İÇİN CEP TELEFONUNUZU GİREREK KONTROL TUŞUNA BASINIZ.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F2C4CAED-F6F1-6CF7-D64F-76D4C5E34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1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CEP TELEFONU GİRİŞ -2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CEP TELEFONUNUZA GELEN ŞİFRE VE EKRANDAKİ DOĞRULAMA KODU İLE DİJİTAL KİMLİĞE GİRİŞ YAPABİLİRSİNİZ.</a:t>
            </a:r>
          </a:p>
          <a:p>
            <a:r>
              <a:rPr lang="tr-TR" dirty="0"/>
              <a:t>CEP TELEFONUNUZA SMS GELDİĞİNDE BU ŞİFRE SİSTEMDE KAYDEDİLECEKTİR. BİR SONRAKİ GİRİŞİNİZDE SİZE YENİ BİR ŞİFRE GÖNDERİLMEYECEKTİR.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677F12DD-CB2B-395E-0EB0-358F1D42C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1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CEP TELEFONU GİRİŞ -3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UYGULAMADAN HER ÇIKTIĞINIZDA GİRİŞ EKRANINDAN TEKRARDAN GİRİŞ YAPMANIZ GEREKMEKTEDİR. ÇÜNKÜ UYGULAMAYA HER GİRDİĞİNİZDE GİRİLEN CEP TELEFONUNUN ÜYELİK DURUMU KONTROL EDİLMEKTEDİR.</a:t>
            </a:r>
          </a:p>
          <a:p>
            <a:r>
              <a:rPr lang="tr-TR" dirty="0"/>
              <a:t>AKTİF ÜYELİK DURUMU SONLANDIRILDIĞI TAKDİRDE DAHA ÖNCE UYGULAMAYA GİRİŞ YAPILMIŞ OLSA DAHİ EKRANDA HATA MESAJI ÇIKACAKTIR VE GİRİLEN CEP TELEFONU DİJİTAL KİMLİK UYGULAMASINA ALINMAYACAKTIR.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677F12DD-CB2B-395E-0EB0-358F1D42C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0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ANASAYFA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BU EKRANDA DİJİTAL KİMLİK UYGULAMASINA YÜKLENEN ANLAŞMALARI, KİTAPLARI, ÜYELİK BİLGİLERİNİ GÖREBİLİR, ÜYE OLDUĞUNUZA DAİR KAREKOD ÜRETEBİLİR VEYA UYGULAMAYA GİRİŞ ŞİFRENİZİ DEĞİŞTİREBİLİRSİNİZ.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BAB7B409-FA03-8B7D-BD55-A293EA29B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9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….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ANASAYFA EKRANINDA SOL ÜSTTEKİ BUTONA BASTIĞINIZDA KARŞINIZA BU EKRAN ÇIKACAKTIR.</a:t>
            </a:r>
          </a:p>
          <a:p>
            <a:r>
              <a:rPr lang="tr-TR" dirty="0"/>
              <a:t>1) ANASAYFA DÖNÜŞ BUTONU</a:t>
            </a:r>
          </a:p>
          <a:p>
            <a:r>
              <a:rPr lang="tr-TR" dirty="0"/>
              <a:t>2) KAREKOD ÜRETEBİLECEĞİNİZ EKRANA GİDEN BUTON</a:t>
            </a:r>
          </a:p>
          <a:p>
            <a:r>
              <a:rPr lang="tr-TR" dirty="0"/>
              <a:t>3) YAYINLANAN DUYURULARI GÖREBİLECEĞİNİZ EKRANA GİDEN BUTON</a:t>
            </a:r>
          </a:p>
          <a:p>
            <a:r>
              <a:rPr lang="tr-TR" dirty="0"/>
              <a:t>4) GENEL MERKEZİN ADRESİNİ, TELEFONUNU VE KONUMUNU GÖREBİLECEĞİNİZ EKRANA GİDEN BUTON</a:t>
            </a:r>
          </a:p>
          <a:p>
            <a:r>
              <a:rPr lang="tr-TR" dirty="0"/>
              <a:t>5) UYGULAMADAN ÇIKIŞ YAPMA BUTONU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xmlns="" id="{AAD55FF6-CE48-10D3-6505-E842FB02E654}"/>
              </a:ext>
            </a:extLst>
          </p:cNvPr>
          <p:cNvSpPr txBox="1"/>
          <p:nvPr/>
        </p:nvSpPr>
        <p:spPr>
          <a:xfrm>
            <a:off x="3178204" y="1690688"/>
            <a:ext cx="68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xmlns="" id="{3310657E-52E7-48EC-E9C2-175BAE150D6A}"/>
              </a:ext>
            </a:extLst>
          </p:cNvPr>
          <p:cNvSpPr txBox="1"/>
          <p:nvPr/>
        </p:nvSpPr>
        <p:spPr>
          <a:xfrm>
            <a:off x="3169320" y="1998191"/>
            <a:ext cx="68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xmlns="" id="{1E763D43-09E0-3D8C-E8D3-280C62C726AC}"/>
              </a:ext>
            </a:extLst>
          </p:cNvPr>
          <p:cNvSpPr txBox="1"/>
          <p:nvPr/>
        </p:nvSpPr>
        <p:spPr>
          <a:xfrm>
            <a:off x="3173762" y="2366447"/>
            <a:ext cx="68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3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xmlns="" id="{F7D128E2-CC0B-59AE-4EB8-11A8A193AB6E}"/>
              </a:ext>
            </a:extLst>
          </p:cNvPr>
          <p:cNvSpPr txBox="1"/>
          <p:nvPr/>
        </p:nvSpPr>
        <p:spPr>
          <a:xfrm>
            <a:off x="3178204" y="2690336"/>
            <a:ext cx="68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4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xmlns="" id="{16873977-F97A-0D8C-08B4-B4FDB9A417D1}"/>
              </a:ext>
            </a:extLst>
          </p:cNvPr>
          <p:cNvSpPr txBox="1"/>
          <p:nvPr/>
        </p:nvSpPr>
        <p:spPr>
          <a:xfrm>
            <a:off x="3182646" y="3059668"/>
            <a:ext cx="68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5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7840F969-AC3C-A0E1-CF85-6CC210E55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880"/>
            <a:ext cx="2929630" cy="6858000"/>
          </a:xfrm>
          <a:prstGeom prst="rect">
            <a:avLst/>
          </a:prstGeom>
        </p:spPr>
      </p:pic>
      <p:sp>
        <p:nvSpPr>
          <p:cNvPr id="7" name="Ok: Sağ 6">
            <a:extLst>
              <a:ext uri="{FF2B5EF4-FFF2-40B4-BE49-F238E27FC236}">
                <a16:creationId xmlns:a16="http://schemas.microsoft.com/office/drawing/2014/main" xmlns="" id="{D7A81D19-1995-BFAE-6EEA-1D36993A289F}"/>
              </a:ext>
            </a:extLst>
          </p:cNvPr>
          <p:cNvSpPr/>
          <p:nvPr/>
        </p:nvSpPr>
        <p:spPr>
          <a:xfrm>
            <a:off x="1779970" y="1781694"/>
            <a:ext cx="1225119" cy="152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k: Sağ 7">
            <a:extLst>
              <a:ext uri="{FF2B5EF4-FFF2-40B4-BE49-F238E27FC236}">
                <a16:creationId xmlns:a16="http://schemas.microsoft.com/office/drawing/2014/main" xmlns="" id="{2AEBAFAF-8194-6EBA-1032-AFDFCBAAE92D}"/>
              </a:ext>
            </a:extLst>
          </p:cNvPr>
          <p:cNvSpPr/>
          <p:nvPr/>
        </p:nvSpPr>
        <p:spPr>
          <a:xfrm>
            <a:off x="1779970" y="2106658"/>
            <a:ext cx="1225119" cy="152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k: Sağ 8">
            <a:extLst>
              <a:ext uri="{FF2B5EF4-FFF2-40B4-BE49-F238E27FC236}">
                <a16:creationId xmlns:a16="http://schemas.microsoft.com/office/drawing/2014/main" xmlns="" id="{409B2274-9E0A-EECF-DCD0-68419E97D202}"/>
              </a:ext>
            </a:extLst>
          </p:cNvPr>
          <p:cNvSpPr/>
          <p:nvPr/>
        </p:nvSpPr>
        <p:spPr>
          <a:xfrm>
            <a:off x="1779970" y="2495655"/>
            <a:ext cx="1225119" cy="152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k: Sağ 9">
            <a:extLst>
              <a:ext uri="{FF2B5EF4-FFF2-40B4-BE49-F238E27FC236}">
                <a16:creationId xmlns:a16="http://schemas.microsoft.com/office/drawing/2014/main" xmlns="" id="{17D93D51-EF9D-9821-E17D-F516ECF710A1}"/>
              </a:ext>
            </a:extLst>
          </p:cNvPr>
          <p:cNvSpPr/>
          <p:nvPr/>
        </p:nvSpPr>
        <p:spPr>
          <a:xfrm>
            <a:off x="1779970" y="2836144"/>
            <a:ext cx="1225119" cy="152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k: Sağ 10">
            <a:extLst>
              <a:ext uri="{FF2B5EF4-FFF2-40B4-BE49-F238E27FC236}">
                <a16:creationId xmlns:a16="http://schemas.microsoft.com/office/drawing/2014/main" xmlns="" id="{7030690A-DBEC-D805-B242-34DD8968C242}"/>
              </a:ext>
            </a:extLst>
          </p:cNvPr>
          <p:cNvSpPr/>
          <p:nvPr/>
        </p:nvSpPr>
        <p:spPr>
          <a:xfrm>
            <a:off x="1779970" y="3173208"/>
            <a:ext cx="1225119" cy="152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02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….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>
            <a:normAutofit/>
          </a:bodyPr>
          <a:lstStyle/>
          <a:p>
            <a:r>
              <a:rPr lang="tr-TR" dirty="0"/>
              <a:t>ANASAYFA EKRANINDA SAĞ ÜSTTEKİ BUTONA BASTIĞINIZDA KARŞINIZA BU EKRAN ÇIKACAKTIR. İSİM SOYİSİM VE CEP TELEFONU BİLGİLERİNİZİ GÖRECEĞİNİZ EKRANDIR.</a:t>
            </a:r>
          </a:p>
          <a:p>
            <a:r>
              <a:rPr lang="tr-TR" dirty="0"/>
              <a:t>1) SİSTEMDE KAYITLI DETAYLI ÜYELİK BİLGİLERİNİZİ GÖREBİLECEĞİNİZ EKRANA GİDEN BUTON</a:t>
            </a:r>
          </a:p>
          <a:p>
            <a:r>
              <a:rPr lang="tr-TR" dirty="0"/>
              <a:t>2) UYGULAMADAN ÇIKIŞ YAPMA BUTONU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xmlns="" id="{AAD55FF6-CE48-10D3-6505-E842FB02E654}"/>
              </a:ext>
            </a:extLst>
          </p:cNvPr>
          <p:cNvSpPr txBox="1"/>
          <p:nvPr/>
        </p:nvSpPr>
        <p:spPr>
          <a:xfrm>
            <a:off x="3340654" y="3148899"/>
            <a:ext cx="68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xmlns="" id="{3310657E-52E7-48EC-E9C2-175BAE150D6A}"/>
              </a:ext>
            </a:extLst>
          </p:cNvPr>
          <p:cNvSpPr txBox="1"/>
          <p:nvPr/>
        </p:nvSpPr>
        <p:spPr>
          <a:xfrm>
            <a:off x="3340654" y="3407831"/>
            <a:ext cx="68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65B6BC8E-C51E-808C-E2E8-42976E146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  <p:sp>
        <p:nvSpPr>
          <p:cNvPr id="7" name="Ok: Sağ 6">
            <a:extLst>
              <a:ext uri="{FF2B5EF4-FFF2-40B4-BE49-F238E27FC236}">
                <a16:creationId xmlns:a16="http://schemas.microsoft.com/office/drawing/2014/main" xmlns="" id="{8A2F3BD7-5F2F-3018-5AE2-3524A5659220}"/>
              </a:ext>
            </a:extLst>
          </p:cNvPr>
          <p:cNvSpPr/>
          <p:nvPr/>
        </p:nvSpPr>
        <p:spPr>
          <a:xfrm>
            <a:off x="2058724" y="3275860"/>
            <a:ext cx="1171853" cy="11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k: Sağ 7">
            <a:extLst>
              <a:ext uri="{FF2B5EF4-FFF2-40B4-BE49-F238E27FC236}">
                <a16:creationId xmlns:a16="http://schemas.microsoft.com/office/drawing/2014/main" xmlns="" id="{2D5F0C98-EF9A-C984-D933-673782301CE1}"/>
              </a:ext>
            </a:extLst>
          </p:cNvPr>
          <p:cNvSpPr/>
          <p:nvPr/>
        </p:nvSpPr>
        <p:spPr>
          <a:xfrm>
            <a:off x="2058724" y="3534792"/>
            <a:ext cx="1171853" cy="11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82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428E3C-5F5D-88F3-C238-630E0B8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468" y="365125"/>
            <a:ext cx="6888332" cy="1325563"/>
          </a:xfrm>
        </p:spPr>
        <p:txBody>
          <a:bodyPr/>
          <a:lstStyle/>
          <a:p>
            <a:r>
              <a:rPr lang="tr-TR" dirty="0"/>
              <a:t>KAREKOD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D884EB-458F-1F40-78D9-3E9D0AA9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1825625"/>
            <a:ext cx="6888332" cy="4351338"/>
          </a:xfrm>
        </p:spPr>
        <p:txBody>
          <a:bodyPr/>
          <a:lstStyle/>
          <a:p>
            <a:r>
              <a:rPr lang="tr-TR" dirty="0"/>
              <a:t>BU EKRANDA İSİM, SOYİSİM, OKULUNUZ VE SİSTEMDEKİ ÜYE NUMARANIZ GÖZÜKMEKTEDİR.</a:t>
            </a:r>
          </a:p>
          <a:p>
            <a:r>
              <a:rPr lang="tr-TR" dirty="0"/>
              <a:t>KAREKOD OKUTULDUĞUNDA SENDİKA ÜYELİĞİNİZİN OLUP OLMADIĞINI SORGULAYACAKTIR.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4616AC93-D0D9-C58D-CE90-369EEBE11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9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351</Words>
  <Application>Microsoft Office PowerPoint</Application>
  <PresentationFormat>Özel</PresentationFormat>
  <Paragraphs>47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EĞİTİMCİLER BİRLİĞİ SENDİKASI</vt:lpstr>
      <vt:lpstr>GİRİŞ</vt:lpstr>
      <vt:lpstr>CEP TELEFONU GİRİŞ -1</vt:lpstr>
      <vt:lpstr>CEP TELEFONU GİRİŞ -2</vt:lpstr>
      <vt:lpstr>CEP TELEFONU GİRİŞ -3</vt:lpstr>
      <vt:lpstr>ANASAYFA</vt:lpstr>
      <vt:lpstr>….</vt:lpstr>
      <vt:lpstr>….</vt:lpstr>
      <vt:lpstr>KAREKOD</vt:lpstr>
      <vt:lpstr>BİLGİLERİNİZ</vt:lpstr>
      <vt:lpstr>ANLAŞMALAR -1</vt:lpstr>
      <vt:lpstr>ANLAŞMALAR -2</vt:lpstr>
      <vt:lpstr>ŞİFRE GÜNCELLEME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EĞİTİMCİLER BİRLİĞİ SENDİKASI</dc:title>
  <dc:creator>Bruger</dc:creator>
  <cp:lastModifiedBy>EGITIMBIRSEN</cp:lastModifiedBy>
  <cp:revision>4</cp:revision>
  <dcterms:created xsi:type="dcterms:W3CDTF">2022-12-01T09:23:49Z</dcterms:created>
  <dcterms:modified xsi:type="dcterms:W3CDTF">2022-12-29T10:53:14Z</dcterms:modified>
</cp:coreProperties>
</file>